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6E9C4-846E-CEAD-F0CA-AF40D5E27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9C8A8-756D-C23A-A45E-CDBC9B7E0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17F76-5994-CC92-2071-D76FF2746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EF009-814C-DBCC-A12A-74A55560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7844A-6719-5345-F48C-F2AC59F6E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2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3E5C-7192-355F-51FE-15B7994E0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A9390-1E56-774C-12D8-96427CBE1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BBAAB-F333-2579-2BE9-F4F74E9E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84089-D228-44AD-3B81-58499250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61D1F-9158-0A98-5FA4-D85A055A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6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4E616C-7EAD-33B0-CAF1-0AEE9CD81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2B22B-AD80-7D72-4FC6-C6E64D81B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4A6BA-C7CD-735A-9999-B0D784F1F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8C18C-3C72-5E42-487A-B726D2FA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23E9-ECF2-2CC1-2466-F12CAE03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6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CF21B-D714-81D9-D84A-0716BD9DB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5C805-75A7-6B9D-7DFE-BC6AFD3B5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64AA1-5A39-106D-2CC3-19C4A3EC2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B561-E58B-E479-CF89-A4494AF0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C6AC8-FFEC-706B-7202-3102FFC8C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0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77CDF-7CCB-3C09-4037-F9E5F5D42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58FA9-9D80-2027-67DB-028A13BD9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047C2-CC56-9BB3-CB5C-00FD2CDE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E82EB-EF43-3FE1-8205-F2AA03C34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BBD88-C89D-6110-D0CE-74F787B13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0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25AB-F29C-1DA5-24B0-D795282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F1017-421C-0099-D4AB-D8D04ACBE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19C76-80B5-87A2-C662-6E3127A8B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B700A-DA3D-7FA2-02E9-75D87984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1F06-33B8-490E-4DEF-01B6F0DE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63C6C-9E93-C84D-24DA-801984F0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F48D-F2B7-7BDA-3803-AC4445106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0F078-4CC7-B213-ACAD-83F92E1C7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A9966-AF87-1D21-D564-CA3D0EB8F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E2045-98DC-9AB1-CB07-CB5B8101A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06DAB-7E4A-2799-6EDB-1C47DE19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96F3CD-6C11-D9CB-7481-8FC9D45F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5FF996-598D-A998-0838-5153AE64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BB7D0B-58E1-9CC8-D54E-9E1EED2F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1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4D280-BE3C-0FB0-D539-E1B1F871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3AD1C-0114-46DD-3D04-C07DE71E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ECA3E9-12D2-73FB-D915-516B461E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D7954B-D8A3-0F89-7086-0C64F92D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5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DB847-A20E-EF56-F366-B74446EA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2F9C8D-BEE5-F02E-EEF7-BB9C75D9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46271-212D-A04E-D34D-C99A5B9FB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5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890F6-267E-1A5A-6E92-FEA662BC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F89A6-224C-D4B2-0146-73E87DEB8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F6C54-E517-500B-0453-E35F8E302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3F1FA-28B7-9E00-C762-F30CB8B9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CBDAB-10CD-A355-AB30-D0927D34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C33D2-73CF-290A-F471-6C83A4AB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9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63C8B-C47F-91AE-1F52-1FD7ACBEF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2CCD4-0D41-E351-84DD-874740308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521AE-EE8B-ACEB-107F-FE45A128B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DD484-DF43-0945-0EA7-4A1D1332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21118-C409-770C-4122-A6A8AE84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ADA49-14A1-A1F4-7082-5DFC4CE7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1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DCD34-7E47-1D7E-A253-38BEA9BDB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AC148-6D25-E76B-21FD-08A21482C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F1D09-850D-99D6-8EF3-8DEA8067B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BEB41-E281-4953-9A33-4881D24766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2BA83-EEF2-64CD-E5F9-3A6D2CF1A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D0E80-C25F-60EA-E7A2-E44E30848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64FB-B5D6-4163-A779-B66F6E05F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8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36BC-FC7C-4856-BFC2-A6E6622238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Perception is Reality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BB28-0839-3663-2D08-BB18CDD89D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Parents and campers will believe what they see</a:t>
            </a:r>
          </a:p>
        </p:txBody>
      </p:sp>
    </p:spTree>
    <p:extLst>
      <p:ext uri="{BB962C8B-B14F-4D97-AF65-F5344CB8AC3E}">
        <p14:creationId xmlns:p14="http://schemas.microsoft.com/office/powerpoint/2010/main" val="47760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2ABA-E66A-F380-FF71-BF750F143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Parents are our Customers as well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10769-DAC6-3B53-344D-8CFD3038FF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are dependent on them.  They are not problem, or a interruption, nor a pain, they are what helps us grow, and do more for more.</a:t>
            </a:r>
          </a:p>
          <a:p>
            <a:r>
              <a:rPr lang="en-US" dirty="0"/>
              <a:t>Remember the customer is doing us a favor by giving us an opportunity to service them.</a:t>
            </a:r>
          </a:p>
        </p:txBody>
      </p:sp>
    </p:spTree>
    <p:extLst>
      <p:ext uri="{BB962C8B-B14F-4D97-AF65-F5344CB8AC3E}">
        <p14:creationId xmlns:p14="http://schemas.microsoft.com/office/powerpoint/2010/main" val="392929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02F9B-1193-644D-5C17-6325A2AED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Attentive</a:t>
            </a:r>
            <a:br>
              <a:rPr lang="en-US" dirty="0"/>
            </a:br>
            <a:r>
              <a:rPr lang="en-US" dirty="0"/>
              <a:t>	Notice and pay attention to others around you</a:t>
            </a:r>
            <a:br>
              <a:rPr lang="en-US" dirty="0"/>
            </a:br>
            <a:r>
              <a:rPr lang="en-US" dirty="0"/>
              <a:t>Anticipate the needs of the child and the parent</a:t>
            </a:r>
            <a:br>
              <a:rPr lang="en-US" dirty="0"/>
            </a:br>
            <a:r>
              <a:rPr lang="en-US" dirty="0"/>
              <a:t>Actively participate in every process</a:t>
            </a:r>
            <a:br>
              <a:rPr lang="en-US" dirty="0"/>
            </a:br>
            <a:r>
              <a:rPr lang="en-US" dirty="0"/>
              <a:t>Demonstrate competency and pride in your work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C7FCB-5F07-D8EA-5E68-8B9613DC13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Being on your phone tells the child and/or the parent that they are rather low on your list of priorities</a:t>
            </a:r>
          </a:p>
        </p:txBody>
      </p:sp>
    </p:spTree>
    <p:extLst>
      <p:ext uri="{BB962C8B-B14F-4D97-AF65-F5344CB8AC3E}">
        <p14:creationId xmlns:p14="http://schemas.microsoft.com/office/powerpoint/2010/main" val="16523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EDB2F-264A-A6AB-4B8E-152B200A6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Patient</a:t>
            </a:r>
            <a:br>
              <a:rPr lang="en-US" dirty="0"/>
            </a:br>
            <a:r>
              <a:rPr lang="en-US" dirty="0"/>
              <a:t>When we are patient we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436E9-1A8A-4CAD-9283-441BF1343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7720" y="4398168"/>
            <a:ext cx="10515600" cy="150018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Let others speak and describe their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Understand the others are asking questions for a reason – figure out that reason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 time for upset campers and participants to cool off, while you remain calm under presence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2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D41EC-6E25-10F9-B7A8-4608509C0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Repre3sentative of Camp4Kids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93B08-8E07-94A4-DDF0-2E7CACFED7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 on task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 on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something that represents a professional attire, a professional experience, and a professional foundation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53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B2FB-9DB3-D8F4-44AC-4AF0BA90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is the Key</a:t>
            </a:r>
            <a:br>
              <a:rPr lang="en-US" dirty="0"/>
            </a:br>
            <a:r>
              <a:rPr lang="en-US" dirty="0"/>
              <a:t>It’s what you say and how you say 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CD8D8-031F-37ED-408A-1E7D7FABBA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Positive Language</a:t>
            </a:r>
          </a:p>
          <a:p>
            <a:r>
              <a:rPr lang="en-US" dirty="0"/>
              <a:t>	Focus on what we can do to help them instead of what we cannot do for them, us positive action words</a:t>
            </a:r>
          </a:p>
        </p:txBody>
      </p:sp>
    </p:spTree>
    <p:extLst>
      <p:ext uri="{BB962C8B-B14F-4D97-AF65-F5344CB8AC3E}">
        <p14:creationId xmlns:p14="http://schemas.microsoft.com/office/powerpoint/2010/main" val="1900160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0FBD-D767-A602-DDA5-C648F8F7E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Relationships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EA02-F389-BE3B-4936-9E10773052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 to know those you are working with and those you are work for</a:t>
            </a:r>
          </a:p>
          <a:p>
            <a:r>
              <a:rPr lang="en-US" dirty="0"/>
              <a:t>	Becoming a family and depending on each other is the building blocks to success</a:t>
            </a:r>
          </a:p>
        </p:txBody>
      </p:sp>
    </p:spTree>
    <p:extLst>
      <p:ext uri="{BB962C8B-B14F-4D97-AF65-F5344CB8AC3E}">
        <p14:creationId xmlns:p14="http://schemas.microsoft.com/office/powerpoint/2010/main" val="219074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11D1F-5E54-1682-5DE1-89366661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a volunteer for Camp4Kids you are providing our campers and those who utilize our programs and camps with a once in a lifetime experience.</a:t>
            </a:r>
            <a:br>
              <a:rPr lang="en-US" dirty="0"/>
            </a:br>
            <a:r>
              <a:rPr lang="en-US" dirty="0"/>
              <a:t>Make it positive and make it about them.  We believe it is in the giving that we receive.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D80D4-7D2C-C744-B140-2D8DF8EC30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4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317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Perception is Reality</vt:lpstr>
      <vt:lpstr>Parents are our Customers as well</vt:lpstr>
      <vt:lpstr>Be Attentive  Notice and pay attention to others around you Anticipate the needs of the child and the parent Actively participate in every process Demonstrate competency and pride in your work </vt:lpstr>
      <vt:lpstr>Be Patient When we are patient we </vt:lpstr>
      <vt:lpstr>Be a Repre3sentative of Camp4Kids </vt:lpstr>
      <vt:lpstr>Communication is the Key It’s what you say and how you say it</vt:lpstr>
      <vt:lpstr>Build Relationships  </vt:lpstr>
      <vt:lpstr>As a volunteer for Camp4Kids you are providing our campers and those who utilize our programs and camps with a once in a lifetime experience. Make it positive and make it about them.  We believe it is in the giving that we receive.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 is Reality</dc:title>
  <dc:creator>Ronald Clear</dc:creator>
  <cp:lastModifiedBy>Ronald Clear</cp:lastModifiedBy>
  <cp:revision>1</cp:revision>
  <dcterms:created xsi:type="dcterms:W3CDTF">2022-11-15T23:01:07Z</dcterms:created>
  <dcterms:modified xsi:type="dcterms:W3CDTF">2022-11-15T23:59:51Z</dcterms:modified>
</cp:coreProperties>
</file>